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65" r:id="rId2"/>
    <p:sldId id="278" r:id="rId3"/>
    <p:sldId id="279" r:id="rId4"/>
    <p:sldId id="280" r:id="rId5"/>
    <p:sldId id="281" r:id="rId6"/>
    <p:sldId id="273" r:id="rId7"/>
    <p:sldId id="259" r:id="rId8"/>
    <p:sldId id="262" r:id="rId9"/>
    <p:sldId id="271" r:id="rId10"/>
    <p:sldId id="277" r:id="rId11"/>
    <p:sldId id="260" r:id="rId12"/>
    <p:sldId id="270" r:id="rId13"/>
    <p:sldId id="272" r:id="rId14"/>
    <p:sldId id="276" r:id="rId15"/>
    <p:sldId id="267" r:id="rId16"/>
    <p:sldId id="269" r:id="rId17"/>
    <p:sldId id="285" r:id="rId18"/>
    <p:sldId id="284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6"/>
    <p:restoredTop sz="94729"/>
  </p:normalViewPr>
  <p:slideViewPr>
    <p:cSldViewPr snapToGrid="0" snapToObjects="1">
      <p:cViewPr varScale="1">
        <p:scale>
          <a:sx n="78" d="100"/>
          <a:sy n="78" d="100"/>
        </p:scale>
        <p:origin x="19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33BA10-C809-5D4E-B765-8861977081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1F9F7-9C65-8F4A-8BC7-96971E44F4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72510-2CAB-8141-A2A0-1FD8489C81DA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26716-4452-744A-8741-EF4D84F45F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C417F-190E-8E4C-9B22-1D480A5C3B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83C1-2EAD-5D4A-A47B-34AA69FD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259A-2D3E-C54D-BB75-DAE6D448D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C624A-2816-B143-8875-AF43C8DDB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170A2-6A56-9946-A34F-F48E59AC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165A1-4843-FA4E-A85E-5DEEE833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C8541-28A1-F143-A619-B0BDF78E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4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F634-5D75-FA4F-B467-AB8C8CD9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DC156-59E8-554C-8007-20132BCBC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0ED04-928D-B24E-B285-E0E73B9A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FB99-A2C3-D749-83B2-FDA07F56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D7FE1-365F-E248-8FDB-85E890A5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5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496206-E77B-4944-80E1-E8B3A70A47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ADF2-52D9-894C-8036-70943C90C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18B60-32A5-124B-BB3F-430D123B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8242B-1FDA-9745-AA21-DB27779F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48074-317A-3F44-B40E-9E10846A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8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5D86-76C5-C440-8ED3-6783A089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7017B-DEC2-6D4E-BE39-E5563C756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A9E7-EA20-DF45-AE09-6EF4D413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F0830-B247-844D-B6C6-EFA1CD7C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D0D37-5F8A-FA48-8FBF-EEDE7A4E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3D53-6A85-354F-AFCF-768DE66F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D612C-FA35-BD4A-B56A-B6B417081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A9FC3-1F51-824C-9745-0F05EF14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FDD4-CA8F-2540-AC49-961F15BF1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A1C3D-C788-AF42-ADE5-BEB144B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2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014A-0B0C-6F4C-8142-20E0B75F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6733F-13E5-6B49-8B3B-F7FF56327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53B4F-189E-6848-BFA4-4C2E747D3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8A367-78FA-5747-9021-195A03CC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C18EA-3E15-1347-AE45-D63051F0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45B9-FCD4-E646-BAC6-E82AB423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4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E4C7-9E4E-9742-9177-9830B46B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529FA-4492-1449-BAE6-47BC96034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ED307-A032-6442-9105-B54530664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3F1DF-163A-AC4D-8016-55FB72382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F2150-EEC4-4E4F-9EE0-8FEDFDA60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141788-5BFF-B24C-A49D-CE2DFB0F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0C943-6F59-E64C-880D-A02A9932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28C25-03D1-2C42-9EE3-22A35C63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4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7435-4C08-9D4D-B474-CDB94DAF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F3479-94CA-754F-9889-76B42DC4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2E93E-6998-9E43-A3EE-55DB240C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E4474-9063-CF4F-A592-9536935E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B8EB2-C114-CB44-84FA-68B9447B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A7C05-67D7-CE44-9777-B919A469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9CB0C-3FA9-4C47-859C-22DD9ACD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5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B912B-36F1-564F-A95E-D999789E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013DC-F6B4-584F-9A9D-D0BB77D73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13D3-C0CB-FC4C-B6BC-9EAA84FF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99777-140B-884B-B10B-CF1EB5C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B4E82-F818-E846-88D4-AB8DC31A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F016B-8745-BE4F-8F0E-4F46A119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7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53FB-D0C6-BF4F-8A07-7C0EEDFB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40FDCC-784C-764B-8A43-AE1A23751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54061-7CDE-1B4E-AA48-64ABB12E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8C831-0A74-1F49-B150-8C0BAB3E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1E9F6-E1FD-E649-86B2-159C3848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3C48-BD50-4A46-AB6C-C4868A05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21280-3FF1-B845-8296-BD85C4C1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0F7EC-4266-AA44-86AA-B55A198D8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4861-1007-7147-A555-1E9E0A18D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04C0-FC98-E443-AE80-E9F037CE15C9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452E-EB96-4642-995E-1A4A1FC64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C5242-7B51-8E48-9C89-60E7BD665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BD5BE-3A39-4245-A8FE-D8DE1D8C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instagram.com/p/BtYNkakFoL2/?utm_source=ig_embe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instagram.com/p/Btaky5aHzDf/?utm_source=ig_embed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owing a boat in the water&#10;&#10;Description automatically generated">
            <a:extLst>
              <a:ext uri="{FF2B5EF4-FFF2-40B4-BE49-F238E27FC236}">
                <a16:creationId xmlns:a16="http://schemas.microsoft.com/office/drawing/2014/main" id="{CAC3CCA7-7831-B84D-A236-7D548DD50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icture containing outdoor, tree, building, yellow&#10;&#10;Description automatically generated">
            <a:extLst>
              <a:ext uri="{FF2B5EF4-FFF2-40B4-BE49-F238E27FC236}">
                <a16:creationId xmlns:a16="http://schemas.microsoft.com/office/drawing/2014/main" id="{0AC6ED3C-D338-2341-88E1-44C4C722C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24" b="14256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 descr="A palm tree in front of a building&#10;&#10;Description automatically generated">
            <a:extLst>
              <a:ext uri="{FF2B5EF4-FFF2-40B4-BE49-F238E27FC236}">
                <a16:creationId xmlns:a16="http://schemas.microsoft.com/office/drawing/2014/main" id="{76E79227-8E91-054A-B3B6-B15401C14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71" r="23488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100EC-24E3-3C47-BBB1-8864AC4B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The Townsville Floods 2019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18739-5AFE-F943-A022-AF362ABC2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9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with a lawn in front of a building&#13;&#10;&#13;&#10;Description automatically generated">
            <a:extLst>
              <a:ext uri="{FF2B5EF4-FFF2-40B4-BE49-F238E27FC236}">
                <a16:creationId xmlns:a16="http://schemas.microsoft.com/office/drawing/2014/main" id="{D4A31622-C721-FD46-8B69-FE2B3FF4E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4012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2" name="Picture 1" descr="A picture containing outdoor&#13;&#10;&#13;&#10;Description automatically generated">
            <a:extLst>
              <a:ext uri="{FF2B5EF4-FFF2-40B4-BE49-F238E27FC236}">
                <a16:creationId xmlns:a16="http://schemas.microsoft.com/office/drawing/2014/main" id="{9385247C-B7E0-3F40-B0BA-7A112857D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501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11" name="Picture 10" descr="&#10;&#10;Description automatically generated">
            <a:extLst>
              <a:ext uri="{FF2B5EF4-FFF2-40B4-BE49-F238E27FC236}">
                <a16:creationId xmlns:a16="http://schemas.microsoft.com/office/drawing/2014/main" id="{0490EAFD-C7CF-D743-9FF3-8B268016A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6" r="16592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ball, ground&#13;&#10;&#13;&#10;Description automatically generated">
            <a:extLst>
              <a:ext uri="{FF2B5EF4-FFF2-40B4-BE49-F238E27FC236}">
                <a16:creationId xmlns:a16="http://schemas.microsoft.com/office/drawing/2014/main" id="{77702805-9D1F-1A42-B620-3491B0F6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9D31B-3328-0340-ABF8-5B63975D0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2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syd2-1.cdninstagram.com/vp/d77df9a850921da70ac16a5a4095d806/5CFC9DA5/t51.2885-15/sh0.08/e35/s640x640/50016301_246040609660063_2756937809971826102_n.jpg?_nc_ht=scontent-syd2-1.cdninstagram.com">
            <a:hlinkClick r:id="rId2"/>
            <a:extLst>
              <a:ext uri="{FF2B5EF4-FFF2-40B4-BE49-F238E27FC236}">
                <a16:creationId xmlns:a16="http://schemas.microsoft.com/office/drawing/2014/main" id="{B5A3E226-3C0D-2A4D-A213-BB1F99E5B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B6B45D6-0CEA-6247-8683-AB5F74CEB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4" r="15282" b="-1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957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4D324-E5CC-054B-B804-46CBEE74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8963"/>
          <a:stretch/>
        </p:blipFill>
        <p:spPr>
          <a:xfrm>
            <a:off x="54642" y="344385"/>
            <a:ext cx="4599654" cy="234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57E0C-B512-C144-AB6C-179431F6E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3" r="6560"/>
          <a:stretch/>
        </p:blipFill>
        <p:spPr>
          <a:xfrm>
            <a:off x="288908" y="2831251"/>
            <a:ext cx="4365389" cy="3682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F44D3-3334-A44E-928B-A1D127B95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0" r="10672" b="-2"/>
          <a:stretch/>
        </p:blipFill>
        <p:spPr>
          <a:xfrm>
            <a:off x="4812633" y="643466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3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water, sky&#10;&#10;Description automatically generated">
            <a:extLst>
              <a:ext uri="{FF2B5EF4-FFF2-40B4-BE49-F238E27FC236}">
                <a16:creationId xmlns:a16="http://schemas.microsoft.com/office/drawing/2014/main" id="{569EB86F-FB97-4C47-92D6-70B5E5C14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picture containing outdoor, sky, building, ground&#10;&#10;Description automatically generated">
            <a:extLst>
              <a:ext uri="{FF2B5EF4-FFF2-40B4-BE49-F238E27FC236}">
                <a16:creationId xmlns:a16="http://schemas.microsoft.com/office/drawing/2014/main" id="{15DDC32B-788C-6249-AC25-5DC58197F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75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ire hydrant covered in snow&#13;&#10;&#13;&#10;Description automatically generated">
            <a:extLst>
              <a:ext uri="{FF2B5EF4-FFF2-40B4-BE49-F238E27FC236}">
                <a16:creationId xmlns:a16="http://schemas.microsoft.com/office/drawing/2014/main" id="{385FC4ED-3B9F-C445-B95F-BA2FF4D58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9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3;&#10;&#13;&#10;Description automatically generated">
            <a:extLst>
              <a:ext uri="{FF2B5EF4-FFF2-40B4-BE49-F238E27FC236}">
                <a16:creationId xmlns:a16="http://schemas.microsoft.com/office/drawing/2014/main" id="{78F44764-AF23-944F-AED1-17DEDEA8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59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2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EBC5E-8895-F740-8C56-45765462E51B}"/>
              </a:ext>
            </a:extLst>
          </p:cNvPr>
          <p:cNvSpPr txBox="1"/>
          <p:nvPr/>
        </p:nvSpPr>
        <p:spPr>
          <a:xfrm>
            <a:off x="1231392" y="950976"/>
            <a:ext cx="9339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Prayers of the Faithful</a:t>
            </a:r>
          </a:p>
          <a:p>
            <a:endParaRPr lang="en-US" sz="3600" dirty="0"/>
          </a:p>
          <a:p>
            <a:r>
              <a:rPr lang="en-US" sz="3600" dirty="0"/>
              <a:t>The response is: </a:t>
            </a:r>
            <a:r>
              <a:rPr lang="en-US" sz="3600" b="1" dirty="0">
                <a:solidFill>
                  <a:srgbClr val="C00000"/>
                </a:solidFill>
              </a:rPr>
              <a:t>Lord Hear Our Prayer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0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BF194-8AEF-024F-8652-7BF7CFB2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9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BF194-8AEF-024F-8652-7BF7CFB2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1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9E2251-5F12-8F49-97E8-D27C915EFD00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EE23C1-9C13-774F-98E4-86D7F84F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33" y="520700"/>
            <a:ext cx="1895186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D9E3AB9-F3E2-7541-BB12-4541A124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67" y="1231384"/>
            <a:ext cx="60071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1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FD11A3E-EA60-B84A-8EE6-691BF9E6F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46" y="438480"/>
            <a:ext cx="2376270" cy="57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0AC689F-3DD0-F64F-83E6-0B74A23E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04" y="1432297"/>
            <a:ext cx="55753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8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868481A-6AFF-A24D-805C-6C18112A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17" y="712519"/>
            <a:ext cx="1854118" cy="533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DA958E2-BBAE-0F40-B2E7-C1730E6A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93" y="1162050"/>
            <a:ext cx="49530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6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syd2-1.cdninstagram.com/vp/647ede42c23471d6a3e2e90e7167cbe1/5CE9BE88/t51.2885-15/sh0.08/e35/s640x640/51091475_134344324270163_3861768027651673422_n.jpg?_nc_ht=scontent-syd2-1.cdninstagram.com">
            <a:hlinkClick r:id="rId2"/>
            <a:extLst>
              <a:ext uri="{FF2B5EF4-FFF2-40B4-BE49-F238E27FC236}">
                <a16:creationId xmlns:a16="http://schemas.microsoft.com/office/drawing/2014/main" id="{F283A62E-4540-DD49-BD3C-ED56DA8B4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0" b="239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3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road&#10;&#10;Description automatically generated">
            <a:extLst>
              <a:ext uri="{FF2B5EF4-FFF2-40B4-BE49-F238E27FC236}">
                <a16:creationId xmlns:a16="http://schemas.microsoft.com/office/drawing/2014/main" id="{64CFBDB6-BEDA-5D44-8554-9FDC9BB46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"/>
          <a:stretch/>
        </p:blipFill>
        <p:spPr>
          <a:xfrm>
            <a:off x="1" y="10"/>
            <a:ext cx="11862435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1F706-C94E-46D4-BAAE-BAFD1AD9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treet next to a car&#13;&#10;&#13;&#10;Description automatically generated">
            <a:extLst>
              <a:ext uri="{FF2B5EF4-FFF2-40B4-BE49-F238E27FC236}">
                <a16:creationId xmlns:a16="http://schemas.microsoft.com/office/drawing/2014/main" id="{7A2FE6CD-CA0D-5B4A-9CDC-A04F0E345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9F240-5083-714E-9E75-496A8F97C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8" b="73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</Words>
  <Application>Microsoft Macintosh PowerPoint</Application>
  <PresentationFormat>Widescreen</PresentationFormat>
  <Paragraphs>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</vt:lpstr>
      <vt:lpstr>Office Theme</vt:lpstr>
      <vt:lpstr>The Townsville Floods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Townsville Floods 2019</dc:title>
  <dc:creator>Duncan Crawford</dc:creator>
  <cp:lastModifiedBy>Duncan Crawford</cp:lastModifiedBy>
  <cp:revision>1</cp:revision>
  <dcterms:created xsi:type="dcterms:W3CDTF">2019-02-14T00:28:25Z</dcterms:created>
  <dcterms:modified xsi:type="dcterms:W3CDTF">2019-02-14T01:24:57Z</dcterms:modified>
</cp:coreProperties>
</file>